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gif"/><Relationship Id="rId4" Type="http://schemas.openxmlformats.org/officeDocument/2006/relationships/image" Target="../media/image09.jpg"/><Relationship Id="rId5" Type="http://schemas.openxmlformats.org/officeDocument/2006/relationships/image" Target="../media/image12.jpg"/><Relationship Id="rId6" Type="http://schemas.openxmlformats.org/officeDocument/2006/relationships/image" Target="../media/image11.png"/><Relationship Id="rId7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0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0" Type="http://schemas.openxmlformats.org/officeDocument/2006/relationships/image" Target="../media/image00.gif"/><Relationship Id="rId9" Type="http://schemas.openxmlformats.org/officeDocument/2006/relationships/image" Target="../media/image01.jpg"/><Relationship Id="rId5" Type="http://schemas.openxmlformats.org/officeDocument/2006/relationships/image" Target="../media/image02.jpg"/><Relationship Id="rId6" Type="http://schemas.openxmlformats.org/officeDocument/2006/relationships/image" Target="../media/image04.png"/><Relationship Id="rId7" Type="http://schemas.openxmlformats.org/officeDocument/2006/relationships/image" Target="../media/image08.jpg"/><Relationship Id="rId8" Type="http://schemas.openxmlformats.org/officeDocument/2006/relationships/hyperlink" Target="https://wpilib.screenstepslive.com/s/4485/m/13503/l/144968-2015-frc-control-system-hardware-over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0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Relationship Id="rId4" Type="http://schemas.openxmlformats.org/officeDocument/2006/relationships/image" Target="../media/image0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10.png"/><Relationship Id="rId6" Type="http://schemas.openxmlformats.org/officeDocument/2006/relationships/image" Target="../media/image0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Relationship Id="rId4" Type="http://schemas.openxmlformats.org/officeDocument/2006/relationships/image" Target="../media/image0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gif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Wiring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Electrical Systems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Crimps vs. Bullet Connectors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87900" y="1261225"/>
            <a:ext cx="2694599" cy="388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/>
              <a:t>Crimping is compressing something into smaller folds or ridges. </a:t>
            </a:r>
          </a:p>
          <a:p>
            <a:pPr rtl="0">
              <a:spcBef>
                <a:spcPts val="0"/>
              </a:spcBef>
              <a:buNone/>
            </a:pPr>
            <a:r>
              <a:rPr lang="en" sz="1200"/>
              <a:t>Crimping is easy</a:t>
            </a:r>
          </a:p>
          <a:p>
            <a:pPr rtl="0">
              <a:spcBef>
                <a:spcPts val="0"/>
              </a:spcBef>
              <a:buNone/>
            </a:pPr>
            <a:r>
              <a:rPr lang="en" sz="1200"/>
              <a:t>Crimping is an alternative to soldering.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9">
            <a:off x="9071706" y="-2432"/>
            <a:ext cx="72300" cy="7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900" y="3241425"/>
            <a:ext cx="1874349" cy="18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5762525" y="1261225"/>
            <a:ext cx="25434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Bullet connectors are used the same way as crimps, but they are soldered on.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Bullet connectors don’t unplug as easily as crimps do.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They have a better connection, and look nicer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337" y="3241424"/>
            <a:ext cx="2349775" cy="18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687" y="2926225"/>
            <a:ext cx="2048399" cy="20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342662" y="1261225"/>
            <a:ext cx="2159699" cy="21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76250" y="2043287"/>
            <a:ext cx="8191989" cy="10566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BA30"/>
                </a:solidFill>
                <a:latin typeface="Arial"/>
              </a:rPr>
              <a:t>Questions???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12063" l="10380" r="10380" t="12063"/>
          <a:stretch/>
        </p:blipFill>
        <p:spPr>
          <a:xfrm rot="-689">
            <a:off x="4357549" y="2296656"/>
            <a:ext cx="682275" cy="74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What is an Electrical System???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87900" y="1489825"/>
            <a:ext cx="2764500" cy="1154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An electrical system are groups of electrical components to carry out some operation.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325" y="1367224"/>
            <a:ext cx="4418149" cy="2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14523" l="9500" r="9508" t="14523"/>
          <a:stretch/>
        </p:blipFill>
        <p:spPr>
          <a:xfrm rot="-2618030">
            <a:off x="7325318" y="1711520"/>
            <a:ext cx="989388" cy="86646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87900" y="2644825"/>
            <a:ext cx="27645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electrical system distributes power to all components of the robot, including the controller, motors, sensors, and communications systems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87900" y="265750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Parts you might find in a Electrical System: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57437" y="880762"/>
            <a:ext cx="3685149" cy="42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250" y="1187625"/>
            <a:ext cx="2302575" cy="17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250" y="3135000"/>
            <a:ext cx="2302574" cy="1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800" y="1187625"/>
            <a:ext cx="2018925" cy="17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165099" y="3008375"/>
            <a:ext cx="1720325" cy="19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7431450" y="523925"/>
            <a:ext cx="1013399" cy="32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Parts Link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1075" y="3573600"/>
            <a:ext cx="1145524" cy="12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689">
            <a:off x="0" y="5073676"/>
            <a:ext cx="69850" cy="6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7" y="65075"/>
            <a:ext cx="7617424" cy="50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Power Distribution Board (PDB)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87900" y="1261225"/>
            <a:ext cx="3140100" cy="388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/>
              <a:t>Important Stuffs: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AMP Channels (20, 30, &amp; 40)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Main Battery Input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RoboRio Power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CAN Bus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PCM Power (Pneumatic Control Module)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VRM (Voltage Regulator Module)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The PDB provides power and acts as a single location for circuit breakers.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CAN Bus is a port that connects the PDB to the RoboRio ( It can also connect to the solenoid drive module). It sends data about currents and battery voltage to the computer.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425" y="958175"/>
            <a:ext cx="5361824" cy="40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9">
            <a:off x="9071706" y="-2432"/>
            <a:ext cx="72300" cy="7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RoboRio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7900" y="1261225"/>
            <a:ext cx="2694599" cy="3365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Important Stuffs: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Power Input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Ethernet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CAN Bus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PWM Ports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DIO (Digital Input and Output)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Analog Ports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Reset Button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200"/>
              <a:t>RSL (Robot Signal Light)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The RoboRio stores and executes the robot code. It is also connected to just about everything on the robot. (The Brain of the robot)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325" y="991725"/>
            <a:ext cx="5472925" cy="40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0147">
            <a:off x="4463858" y="3417646"/>
            <a:ext cx="93740" cy="9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Power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7900" y="1489825"/>
            <a:ext cx="2694599" cy="3452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/>
              <a:t>To power the robot we use a 12 volt 18ah (amp hour) battery.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All of this power is distributed through the PDB.</a:t>
            </a:r>
          </a:p>
          <a:p>
            <a:pPr rtl="0">
              <a:spcBef>
                <a:spcPts val="0"/>
              </a:spcBef>
              <a:buNone/>
            </a:pPr>
            <a:r>
              <a:rPr lang="en" sz="1400"/>
              <a:t>The robot can be powered on and off with the switch.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The Voltage Regulator Module (VMR) allows access to different voltages to supply power to custom circuits, cameras, sensors, etc.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553" y="1391102"/>
            <a:ext cx="2481873" cy="23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800" y="2680975"/>
            <a:ext cx="2083500" cy="1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800" y="806100"/>
            <a:ext cx="2083499" cy="15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9">
            <a:off x="4197131" y="991731"/>
            <a:ext cx="74850" cy="7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Pulse Width Modulation (PWM)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87900" y="1261225"/>
            <a:ext cx="2694599" cy="388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Pulse Width Modulation, or PWM, is a technique for getting analog results with digital means. Digital control is used to create a square wave, a signal switched between on and off.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White or yellow wire is signal, the red wire is power, and the black or brown wire is ground.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69" y="1410250"/>
            <a:ext cx="4560800" cy="2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4">
            <a:off x="6" y="7"/>
            <a:ext cx="62849" cy="6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87900" y="3056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Wire Gauges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87900" y="1213625"/>
            <a:ext cx="3847500" cy="403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300"/>
              <a:t>Gauge- The diameter of a wire.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The common wire gauges we use are 6 ga, 12 ga, 14 ga, 18 ga, and 22 ga.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6 gauge wire is the power wire.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12 gauge goes to the 40 amp breaker.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14 gauge goes to the 30 amp breaker.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18 gauge goes to the 20 amp breaker.</a:t>
            </a:r>
          </a:p>
          <a:p>
            <a:pPr rtl="0">
              <a:spcBef>
                <a:spcPts val="0"/>
              </a:spcBef>
              <a:buNone/>
            </a:pPr>
            <a:r>
              <a:rPr lang="en" sz="1300"/>
              <a:t>22 gauge are signals only.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/>
              <a:t>Breakers prevent over currents, they allow up to 40 amps to go through then they shut off.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9">
            <a:off x="9071706" y="-2432"/>
            <a:ext cx="72300" cy="7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200" y="672412"/>
            <a:ext cx="3798674" cy="37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